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314" r:id="rId7"/>
    <p:sldId id="315" r:id="rId8"/>
    <p:sldId id="262" r:id="rId9"/>
    <p:sldId id="264" r:id="rId10"/>
    <p:sldId id="265" r:id="rId11"/>
    <p:sldId id="311" r:id="rId12"/>
    <p:sldId id="300" r:id="rId13"/>
    <p:sldId id="289" r:id="rId14"/>
    <p:sldId id="299" r:id="rId15"/>
    <p:sldId id="278" r:id="rId16"/>
    <p:sldId id="308" r:id="rId17"/>
    <p:sldId id="307" r:id="rId18"/>
    <p:sldId id="303" r:id="rId19"/>
    <p:sldId id="310" r:id="rId20"/>
    <p:sldId id="292" r:id="rId21"/>
    <p:sldId id="294" r:id="rId22"/>
    <p:sldId id="284" r:id="rId23"/>
    <p:sldId id="305" r:id="rId24"/>
    <p:sldId id="296" r:id="rId25"/>
    <p:sldId id="309" r:id="rId26"/>
    <p:sldId id="312" r:id="rId27"/>
    <p:sldId id="301" r:id="rId28"/>
    <p:sldId id="293" r:id="rId29"/>
    <p:sldId id="297" r:id="rId30"/>
    <p:sldId id="290" r:id="rId31"/>
    <p:sldId id="267" r:id="rId32"/>
    <p:sldId id="306" r:id="rId33"/>
    <p:sldId id="313" r:id="rId34"/>
    <p:sldId id="266" r:id="rId35"/>
  </p:sldIdLst>
  <p:sldSz cx="12192000" cy="6858000"/>
  <p:notesSz cx="6858000" cy="99456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26" autoAdjust="0"/>
  </p:normalViewPr>
  <p:slideViewPr>
    <p:cSldViewPr snapToGrid="0">
      <p:cViewPr varScale="1">
        <p:scale>
          <a:sx n="121" d="100"/>
          <a:sy n="121" d="100"/>
        </p:scale>
        <p:origin x="7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97BBD-4E39-496C-851E-376B5F94E221}" type="datetimeFigureOut">
              <a:rPr lang="it-IT" smtClean="0"/>
              <a:t>12/09/24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F3418-1B22-41D7-B912-B440C69FD7B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49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fld id="{69B216ED-33B3-4A08-90CF-FA9DB475E3A5}" type="slidenum">
              <a:rPr lang="it-IT" smtClean="0"/>
              <a:t>1</a:t>
            </a:fld>
            <a:fld id="{A56712D6-4537-4742-97C2-641A9586381C}" type="slidenum">
              <a:rPr lang="it-IT" smtClean="0"/>
              <a:t>1</a:t>
            </a:fld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F3418-1B22-41D7-B912-B440C69FD7B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62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446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317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266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80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5962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166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083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916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49126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115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F3418-1B22-41D7-B912-B440C69FD7B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83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381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6683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BD3645-FC11-0746-8480-2707779E16F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3980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084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6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3F3418-1B22-41D7-B912-B440C69FD7B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525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it-IT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206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A questa definizione manca qualcosa 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Se SI’ cosa?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3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8849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592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624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BD3645-FC11-0746-8480-2707779E16F0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81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4454A7-F88A-2C00-0592-5C1BB1F59D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07D46B-E7D0-972F-9F7A-35EE901A2F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39E3F4-8853-E076-7CC0-3499F8CFD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806DC-D496-4637-94D5-8F88963E502D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5A0CDB-3616-2EFC-1F3E-86D95185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929DE0-E649-67F1-9A12-3BB8E6A2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138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296517-16B3-437C-277F-B3D5DD60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D168B02-23FE-5E84-D182-A2A23355E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AC57E3-26B1-18F4-BBB5-97B0BC3A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E6EA-B590-429F-BE51-A6F8F1A91536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B96F98-1365-5C1F-F1B3-1F283F894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F10B5F9-D4F0-6165-83BE-A12A6E49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4731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888DB69-73E6-303D-98BA-CBD14A19D2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AB8D0C-01CE-3476-0017-472F1E8B2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6AD09B-C605-17A9-A911-E5EDFE80B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1CE9-528F-43C9-ADA8-9F9922BC7C6B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0C03FC-D651-B1FA-AAE3-B959E84E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6D8976-00CD-A026-58DA-90532D53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1428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89D56-72A9-B254-32BA-75EF1A7B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E74410-C86C-90F4-135A-133D003FA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36CBAF-EDDE-DD1E-1515-E2A1BADF3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960EF-DD9A-4E4C-A38F-7876B221A5C6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947796-4944-746F-75C9-CA922BE6E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4A53D4-2B93-E021-5F8D-DDBCDC3B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458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DAF7FA-E72D-EA5D-B86D-4748475F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EF7153-B291-F713-3CBC-BCF74B350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FE53E7-5A1D-539B-91AB-823268418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3727-33D7-40E6-B79A-8452AC1F4401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A5A1E6-E10A-7643-C284-48E66DCF1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0752EC-6A0F-C486-B323-5F80BF80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852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E9A3A9-DEEE-6627-4C83-DD989AE9D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274FA9-289E-460B-A580-D3A0F739AF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17CD47-C264-D9E1-6FC2-E8EC78C34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FA7EE6-8056-63F4-5999-5A2F09943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B9E8E-0FCB-4E9E-9182-76CDF3B3231B}" type="datetime1">
              <a:rPr lang="it-IT" smtClean="0"/>
              <a:t>12/09/24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B4447D-0C84-49C6-9545-F92266A3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EB7C23-69CE-E0E2-579E-5C7BEBA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66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696006-AEA1-3D0B-CE09-E0DB6B37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92ADA6-B439-E700-28F3-63EF3C3A4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A41B447-9DE9-36D1-ACAF-32CB21839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77497E9-3DD9-18D1-4B9A-3DE74D8C28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D65A14-0A04-E0C8-0C76-59C32EE03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A63AF52-6EA7-6460-51FC-06FC01B7C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FA74D-2C54-4584-8DB9-5D2DBF43FB1F}" type="datetime1">
              <a:rPr lang="it-IT" smtClean="0"/>
              <a:t>12/09/24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D0A8EC0-82A4-6A97-B970-E6FE5D7F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F47D25F-45FE-DA88-93C9-5FEE1269F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09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82BD2F-D2FA-B61C-503A-40A1B41C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9B953F-05D2-3F77-0303-763B5539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68FAD-67D8-4AF4-8761-3F230E043795}" type="datetime1">
              <a:rPr lang="it-IT" smtClean="0"/>
              <a:t>12/09/24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88B3E4E-6002-49C6-3713-A5A2BBE4D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B7F275-DA7B-E19B-E492-5821AD8C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406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0198A5D-337D-A881-19B1-EA1565A7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DE975-934C-4AB7-8423-AAA963771950}" type="datetime1">
              <a:rPr lang="it-IT" smtClean="0"/>
              <a:t>12/09/24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284D94-7713-0906-6234-3682997F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CADF735-45AB-1815-4A80-A4D2DDF9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98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3653F0-F886-68CA-6BB2-0B5E2B652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6D52BE7-40E7-F539-EFBD-A0034E308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C997DA1-12F5-DD3B-3701-030AD31F9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7D102F-A877-751B-EE64-54DC6E7DA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B20B7-4913-4053-9AA8-97C2BAA0FA08}" type="datetime1">
              <a:rPr lang="it-IT" smtClean="0"/>
              <a:t>12/09/24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67E0CF-D1E5-AE50-B911-C7A26A24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FF16A3-6E04-88D9-E5C2-B9CED8FE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19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C7B0AF-38BD-9E1D-0224-ECF321E88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334AFA-F1A6-B209-8165-0DC5FF9277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6EC670-6273-0A94-582B-480B20905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5AA8B2-00B3-F541-5024-65EE761E2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3D7C4-CF82-4A73-B2E0-7BD9B5A56B2B}" type="datetime1">
              <a:rPr lang="it-IT" smtClean="0"/>
              <a:t>12/09/24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21BA9C-4E05-DFAC-75E4-9681D1B2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912BA7-C96A-4170-3336-05AB7DEF2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795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96490F1-8B76-D2F7-AEAE-13976A78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A04B122-8F45-EDF7-3489-75E49303F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C28856-8E48-83FC-CD4B-3D6B1EFB8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8BA9A-08AE-4142-88F2-72E9C5492E1F}" type="datetime1">
              <a:rPr lang="it-IT" smtClean="0"/>
              <a:t>12/09/24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F57FE5-B6CB-7B81-8816-E15A974BA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DAFB52C-3E2A-3640-7F34-F4510DE1F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20665-12CA-4B5F-9E70-3B9906D0C62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031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iuseppecaprotti.it/" TargetMode="External"/><Relationship Id="rId3" Type="http://schemas.openxmlformats.org/officeDocument/2006/relationships/hyperlink" Target="https://www.instagram.com/leossadeicaprotti/" TargetMode="External"/><Relationship Id="rId7" Type="http://schemas.openxmlformats.org/officeDocument/2006/relationships/hyperlink" Target="https://twitter.com/g_caprott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authwall?trk=bf&amp;trkInfo=AQF5ktWb0MwiHQAAAYt6Tg9QujNEQmb55kpxtd3oCwcA2NRic773n6gnJbs-Im-6BLSDhtnzzvxGt1P9GoQMrQQ6rC8anufV4oCCCDC6tdEyW8MzgHo-41L3EvRRx6TO2oQXplA=&amp;original_referer=&amp;sessionRedirect=https%3A%2F%2Fwww.linkedin.com%2Fin%2Fgiuseppe-caprotti%2F" TargetMode="External"/><Relationship Id="rId5" Type="http://schemas.openxmlformats.org/officeDocument/2006/relationships/hyperlink" Target="https://www.youtube.com/@Giuseppe.Caprotti" TargetMode="External"/><Relationship Id="rId4" Type="http://schemas.openxmlformats.org/officeDocument/2006/relationships/hyperlink" Target="https://www.facebook.com/GiuseppeMariaGiorgioCaprotti/" TargetMode="Externa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dazioneguidovenosta.org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65F72C0-1A64-7D8E-B0AD-E9F2874DD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183" y="619432"/>
            <a:ext cx="7721945" cy="58452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1E318C-5656-7AA2-327C-DAE27F45062D}"/>
              </a:ext>
            </a:extLst>
          </p:cNvPr>
          <p:cNvSpPr txBox="1"/>
          <p:nvPr/>
        </p:nvSpPr>
        <p:spPr>
          <a:xfrm>
            <a:off x="589871" y="5141271"/>
            <a:ext cx="34868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latin typeface="Arial" panose="020B0604020202020204" pitchFamily="34" charset="0"/>
                <a:cs typeface="Arial" panose="020B0604020202020204" pitchFamily="34" charset="0"/>
              </a:rPr>
              <a:t>Giuseppe Caprotti</a:t>
            </a:r>
          </a:p>
          <a:p>
            <a:pPr algn="ctr"/>
            <a:endParaRPr 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22 maggio 2024</a:t>
            </a:r>
          </a:p>
        </p:txBody>
      </p:sp>
    </p:spTree>
    <p:extLst>
      <p:ext uri="{BB962C8B-B14F-4D97-AF65-F5344CB8AC3E}">
        <p14:creationId xmlns:p14="http://schemas.microsoft.com/office/powerpoint/2010/main" val="111998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DA9B4576-CFB0-54F2-0044-2F6650371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91" y="511891"/>
            <a:ext cx="5834217" cy="5834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355CB13-BFB3-15CD-CE46-FEE4991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664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DF0E77D-FA38-068F-1B69-8CA15ABC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11</a:t>
            </a:fld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8C50708-8429-4E9A-CB8B-254380250C46}"/>
              </a:ext>
            </a:extLst>
          </p:cNvPr>
          <p:cNvSpPr txBox="1">
            <a:spLocks/>
          </p:cNvSpPr>
          <p:nvPr/>
        </p:nvSpPr>
        <p:spPr>
          <a:xfrm>
            <a:off x="5761801" y="3085026"/>
            <a:ext cx="6169546" cy="1528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VIOLETTA ED IO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47A7164-3762-F586-8C34-2EE642AA7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61" y="938980"/>
            <a:ext cx="4980039" cy="498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810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0"/>
            <a:ext cx="4778828" cy="68482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prima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«esse lunga»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AB13272-1075-CF81-AADF-051964775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4681" y="1076951"/>
            <a:ext cx="4669971" cy="4669971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C2D982-695E-238E-D15B-4A99A263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58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8DA575-BB1E-0DB8-C29D-A9F926237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083" y="3113315"/>
            <a:ext cx="9568543" cy="1088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199" y="971932"/>
            <a:ext cx="111143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Definizione di MARCA</a:t>
            </a:r>
          </a:p>
          <a:p>
            <a:pPr algn="ctr"/>
            <a:r>
              <a:rPr lang="it-IT" altLang="it-IT" sz="28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Fonte: </a:t>
            </a:r>
            <a:r>
              <a:rPr lang="it-IT" altLang="it-IT" sz="2800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 Zingarelli 2002 – Vocabolario della Lingua Italiana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FFD3D3-6E83-9385-BE2A-D36076CD9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248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1A703-3F3A-4C92-18ED-485C0E4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14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F0437F-3548-567D-7504-D2F112AB2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278" y="610737"/>
            <a:ext cx="4186932" cy="55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632A0776-34FC-EF89-AF0F-B1342378A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22" y="610737"/>
            <a:ext cx="4327501" cy="551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251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A1A703-3F3A-4C92-18ED-485C0E4C5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120-CCA9-C145-8B3A-EEDD17E3F847}" type="slidenum">
              <a:rPr lang="it-IT" smtClean="0"/>
              <a:t>15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0A0E6AC-F3F6-1214-3DB8-06FA0E339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29" y="498986"/>
            <a:ext cx="5523271" cy="552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517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476" y="535259"/>
            <a:ext cx="4967617" cy="6043608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Le negoziazioni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4598C5F-1C0A-1575-119D-F2EBB0F094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tretch>
            <a:fillRect/>
          </a:stretch>
        </p:blipFill>
        <p:spPr>
          <a:xfrm>
            <a:off x="5093111" y="1"/>
            <a:ext cx="709889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A80447-F7D2-6C6B-972C-42C652617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11" y="535259"/>
            <a:ext cx="2985469" cy="1680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A17308C-6100-92E6-0206-44D7CE5EE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385727"/>
            <a:ext cx="2886075" cy="158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48AA82B-F642-F259-BA5B-E260DA570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542" y="3957549"/>
            <a:ext cx="3122253" cy="1389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0D6F811-72A2-E6F5-51C5-CAC7C2A75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274" y="2859881"/>
            <a:ext cx="2967690" cy="148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433E76-24FA-E15C-DF44-DE50184AD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682" y="5378368"/>
            <a:ext cx="4143867" cy="137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C1BDA8-ED2E-3144-D706-40F37BB7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88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5" y="758283"/>
            <a:ext cx="5922269" cy="5820584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Centrale acquisti ESD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E3A6B3-1148-F908-23FB-C57A5A908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900" y="1016131"/>
            <a:ext cx="4845334" cy="484533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021C99-66E8-7FAD-61A5-3C618889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91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942" y="2367171"/>
            <a:ext cx="4347118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Prodotti e servizi «innovativi»</a:t>
            </a:r>
          </a:p>
          <a:p>
            <a:pPr algn="ctr"/>
            <a:endParaRPr lang="it-IT" altLang="it-IT" sz="44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9F0542-1646-BD0C-98E4-C2ADFC524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3E4BA4-7C96-462F-38EF-F14323DFD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322" y="954087"/>
            <a:ext cx="4572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787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"/>
            <a:ext cx="6128658" cy="6858000"/>
          </a:xfrm>
        </p:spPr>
        <p:txBody>
          <a:bodyPr>
            <a:normAutofit/>
          </a:bodyPr>
          <a:lstStyle/>
          <a:p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01215A18-7017-D221-C6F4-92468E42A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682" y="2705724"/>
            <a:ext cx="434711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Nuova gestione degli scaffali</a:t>
            </a:r>
            <a:endParaRPr lang="it-IT" altLang="it-IT" sz="28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0755849-AC8F-57F6-F424-D5DA7AC05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25" y="274334"/>
            <a:ext cx="3642185" cy="3642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237C2F8-D6DC-809C-7A1B-AAC0DEA9A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420" y="1691056"/>
            <a:ext cx="4257907" cy="4257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B69F56D-8C78-2F1A-A879-0E564CA8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968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95AAC0-7FF3-DBBF-4162-80C46D5F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0CD326D-5735-F83B-A879-8C03032F1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955" y="501446"/>
            <a:ext cx="5638800" cy="563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240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0066" y="3796990"/>
            <a:ext cx="9301709" cy="84037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fidelizzazione e il rapporto con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gli stakeholder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1FE380-60EA-5751-17DB-BC3759D6E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7605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6FEF6D0-3B76-EA69-98E5-D2D7CACBC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83" y="767211"/>
            <a:ext cx="7110076" cy="53039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711F917-4E84-5142-FCFE-3DC86D80C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4791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7095F0-1F5E-2A7B-D845-97C0730EB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491" y="353901"/>
            <a:ext cx="5864860" cy="610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0C3212F-D9A2-EB5D-2C51-536BC220F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990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775" y="3008812"/>
            <a:ext cx="2972724" cy="840376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6EDB2EEB-A167-9967-EA41-ED5B838CD5BB}"/>
              </a:ext>
            </a:extLst>
          </p:cNvPr>
          <p:cNvSpPr txBox="1">
            <a:spLocks/>
          </p:cNvSpPr>
          <p:nvPr/>
        </p:nvSpPr>
        <p:spPr>
          <a:xfrm>
            <a:off x="1284515" y="3386432"/>
            <a:ext cx="5072742" cy="2688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Font typeface="Arial" panose="020B0604020202020204" pitchFamily="34" charset="0"/>
              <a:buChar char="•"/>
            </a:pP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AECB43A6-867E-864B-5D30-22C856EDF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760" y="3008811"/>
            <a:ext cx="43471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Carta Fidaty</a:t>
            </a:r>
            <a:endParaRPr lang="it-IT" altLang="it-IT" sz="2800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0F354F0-ED9B-499F-F7E0-04B87B9EB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256" y="753401"/>
            <a:ext cx="2847822" cy="2847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E75B72C-D8FC-2C33-1316-DA9430F70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401" y="3261727"/>
            <a:ext cx="2613434" cy="261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6F5F4C4-910A-1A9F-A1B5-A90E9649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855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2F7574C-F4F1-3BA8-A403-A79BE7E96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124" y="757958"/>
            <a:ext cx="7079593" cy="5342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658F652-1DF7-1F64-5620-4D0ED10B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379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EE24FAF1-D815-5BC3-8F42-4F9D9CB3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739" y="2865863"/>
            <a:ext cx="2827758" cy="13143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I servizi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CDB0E05-6C29-9FDD-BFD3-6BCEC76AC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556" y="975551"/>
            <a:ext cx="4738088" cy="473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9FDCDD0-7C2F-551F-E260-43E4B3FD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710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EE24FAF1-D815-5BC3-8F42-4F9D9CB3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11" y="2921236"/>
            <a:ext cx="3631726" cy="1314302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E-commerce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2BD3764-4BFE-6D03-B30E-C7F41CC11E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975" y="673437"/>
            <a:ext cx="4621087" cy="5066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60A4BA6-B6E4-6117-3F37-D2B86BB92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2789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81DEBC0-2CF3-AC51-A2C6-5F9802194DA7}"/>
              </a:ext>
            </a:extLst>
          </p:cNvPr>
          <p:cNvSpPr txBox="1"/>
          <p:nvPr/>
        </p:nvSpPr>
        <p:spPr>
          <a:xfrm>
            <a:off x="1998177" y="2824521"/>
            <a:ext cx="816269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 risultati </a:t>
            </a:r>
            <a:r>
              <a:rPr lang="it-IT" sz="44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della marca Esselunga</a:t>
            </a: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it-IT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C00537-AA57-01FA-1957-E407CB569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6301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77BDE6-D085-873C-A965-12C7D8C60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42" y="813208"/>
            <a:ext cx="6976715" cy="5231583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969C37B-CADD-865B-E05A-30D08FA4F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3596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5B4C1F7-B919-BFB1-E679-48B261A32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858" y="742362"/>
            <a:ext cx="7136126" cy="53886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E1FEEF2-50B9-1D4A-FC36-BB80808D9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31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7AA301-9C82-18F1-DA30-F7DDF787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4" t="-748" r="7"/>
          <a:stretch/>
        </p:blipFill>
        <p:spPr>
          <a:xfrm>
            <a:off x="0" y="-78658"/>
            <a:ext cx="10001536" cy="693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A2F08D9-51E0-1A50-6CF0-0DF863920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039" y="1199460"/>
            <a:ext cx="3069795" cy="482166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9C5BDF3-1A80-78AB-9E9A-A7604F463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666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3A80B61-A104-8EAC-D788-D367C0E4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30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21550DC-3C7B-435E-A88C-435D19B1671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B3EE2B2-B6E3-E690-D9F7-BC0F598B5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0856" y="545626"/>
            <a:ext cx="3723968" cy="248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932528F-5EFF-CE24-5B86-538D0D5543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061" t="28638" r="30063" b="40394"/>
          <a:stretch/>
        </p:blipFill>
        <p:spPr>
          <a:xfrm>
            <a:off x="7266640" y="4042621"/>
            <a:ext cx="3548184" cy="192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A6E2CC1-8A91-0E02-2609-30EA8BDD8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1722" y="3573899"/>
            <a:ext cx="3990615" cy="269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07FA0EF-3100-A0E8-54A4-8FF39A600A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939" t="30314" r="13004" b="21937"/>
          <a:stretch/>
        </p:blipFill>
        <p:spPr>
          <a:xfrm>
            <a:off x="1471722" y="438889"/>
            <a:ext cx="3841490" cy="2696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6788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38C59A-6D39-4176-6A7D-9C366EB53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6" y="395377"/>
            <a:ext cx="4354802" cy="6183490"/>
          </a:xfrm>
        </p:spPr>
        <p:txBody>
          <a:bodyPr>
            <a:normAutofit/>
          </a:bodyPr>
          <a:lstStyle/>
          <a:p>
            <a:pPr algn="ctr"/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Sei punti in più di margine</a:t>
            </a:r>
            <a:b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it-IT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9D8429-B06D-C67D-F354-C539A318C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428" y="850094"/>
            <a:ext cx="6727372" cy="4966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DF821A-7DA6-1690-52DB-CBE39105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35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4D1DD4-489A-8DEE-B0B8-1485013ABE58}"/>
              </a:ext>
            </a:extLst>
          </p:cNvPr>
          <p:cNvSpPr txBox="1"/>
          <p:nvPr/>
        </p:nvSpPr>
        <p:spPr>
          <a:xfrm>
            <a:off x="4283583" y="1260163"/>
            <a:ext cx="6317673" cy="4020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SEGUI LE OSSA DEI CAPROTTI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 Instagram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 Facebook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Youtube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LinkedIn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 </a:t>
            </a:r>
            <a:r>
              <a:rPr lang="it-IT" sz="2400" b="1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Twitter</a:t>
            </a:r>
            <a:endParaRPr lang="it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it-IT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2400" kern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SITO WEB  </a:t>
            </a:r>
            <a:r>
              <a:rPr lang="it-IT" sz="24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www.giuseppecaprotti.it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EE2866F-180D-27F0-FA28-9129E3F1E6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65" y="1260163"/>
            <a:ext cx="2652580" cy="416635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9F0D2F8-706D-54F6-4AB2-D83B940EA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3463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DF0E77D-FA38-068F-1B69-8CA15ABC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33</a:t>
            </a:fld>
            <a:endParaRPr lang="it-IT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58C50708-8429-4E9A-CB8B-254380250C46}"/>
              </a:ext>
            </a:extLst>
          </p:cNvPr>
          <p:cNvSpPr txBox="1">
            <a:spLocks/>
          </p:cNvSpPr>
          <p:nvPr/>
        </p:nvSpPr>
        <p:spPr>
          <a:xfrm>
            <a:off x="-13494" y="4264897"/>
            <a:ext cx="4911115" cy="1528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i="1" dirty="0">
                <a:latin typeface="Arial" panose="020B0604020202020204" pitchFamily="34" charset="0"/>
                <a:cs typeface="Arial" panose="020B0604020202020204" pitchFamily="34" charset="0"/>
              </a:rPr>
              <a:t>Corriere della Sera</a:t>
            </a: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21 maggio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74F6996-1482-4A44-824C-D31B2E125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21" y="752167"/>
            <a:ext cx="6890798" cy="5353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88B0DE-B1EC-ACC4-97EA-333A7B937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81" y="245806"/>
            <a:ext cx="3280806" cy="210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3214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4D75914-EACC-7E2D-B202-F80551707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220A9-6F67-4AB1-9EC1-4B7453F8983B}" type="slidenum">
              <a:rPr lang="it-IT" smtClean="0"/>
              <a:t>34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BACFBA-8B04-46EC-8B7C-F9AAA43D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808" y="0"/>
            <a:ext cx="4584192" cy="68580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D461F7-E954-29A8-8110-B0030D9E0E44}"/>
              </a:ext>
            </a:extLst>
          </p:cNvPr>
          <p:cNvSpPr txBox="1"/>
          <p:nvPr/>
        </p:nvSpPr>
        <p:spPr>
          <a:xfrm>
            <a:off x="1405455" y="4749872"/>
            <a:ext cx="5693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Sito Web</a:t>
            </a:r>
          </a:p>
          <a:p>
            <a:r>
              <a:rPr lang="it-IT" sz="2400" dirty="0">
                <a:hlinkClick r:id="rId3"/>
              </a:rPr>
              <a:t>https://www.fondazioneguidovenosta.org</a:t>
            </a:r>
            <a:r>
              <a:rPr lang="it-IT" sz="2400" dirty="0"/>
              <a:t> /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C14938-6A16-15CD-AE1B-E49C1D534726}"/>
              </a:ext>
            </a:extLst>
          </p:cNvPr>
          <p:cNvSpPr txBox="1"/>
          <p:nvPr/>
        </p:nvSpPr>
        <p:spPr>
          <a:xfrm>
            <a:off x="1189146" y="2657406"/>
            <a:ext cx="577029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SEGUITE I PROGETTI DELLA FONDAZIONE SU</a:t>
            </a:r>
          </a:p>
          <a:p>
            <a:endParaRPr lang="it-IT" sz="2400" dirty="0"/>
          </a:p>
          <a:p>
            <a:pPr algn="ctr"/>
            <a:r>
              <a:rPr lang="it-IT" sz="2400" dirty="0">
                <a:solidFill>
                  <a:srgbClr val="0070C0"/>
                </a:solidFill>
              </a:rPr>
              <a:t>Facebook </a:t>
            </a:r>
          </a:p>
          <a:p>
            <a:pPr algn="ctr"/>
            <a:r>
              <a:rPr lang="it-IT" sz="2400" dirty="0">
                <a:solidFill>
                  <a:srgbClr val="0070C0"/>
                </a:solidFill>
              </a:rPr>
              <a:t>LinkedIn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AA6A075-0A5C-E54F-9A1B-2BD484E4F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44" y="185194"/>
            <a:ext cx="3176014" cy="203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3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B58460D-ED83-FF1F-908F-D8E406F6A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71" y="545690"/>
            <a:ext cx="5261603" cy="5766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B9DEA8B-8A1D-57C6-ECDB-2A22A6E1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4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CB4BB3-C36E-F551-B193-7D791CB3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2" y="545690"/>
            <a:ext cx="5766619" cy="576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24D39EC4-6DC6-9F90-DC46-E3DB28ECE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01447"/>
            <a:ext cx="5744306" cy="574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92763AA-2587-FE0F-914B-C9C6B66C1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75" y="501447"/>
            <a:ext cx="5700060" cy="5700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03A87D2-C56F-C6E5-0527-80F8BCB04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55" y="4220491"/>
            <a:ext cx="4416951" cy="11520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A0C4F01-0BBC-3B83-703C-0EED58A4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4225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E7AE62C-6815-DDD9-6DF3-75BE26B9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49" y="813615"/>
            <a:ext cx="5061155" cy="506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DA77B8-4002-36D7-6320-DFBAB817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6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473ED29-5DA2-A0AC-847C-F9BD48E6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645" y="813615"/>
            <a:ext cx="5061155" cy="506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025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EDA77B8-4002-36D7-6320-DFBAB817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7</a:t>
            </a:fld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96BB54-784D-1520-1AAC-293131B00A3A}"/>
              </a:ext>
            </a:extLst>
          </p:cNvPr>
          <p:cNvSpPr txBox="1"/>
          <p:nvPr/>
        </p:nvSpPr>
        <p:spPr>
          <a:xfrm>
            <a:off x="5584722" y="2686493"/>
            <a:ext cx="3559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GIOELE DIX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1DF8A5-CDA7-BDF2-FBC3-C04981366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" y="620579"/>
            <a:ext cx="3807601" cy="561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1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05FE73F-DD35-1FD7-BED6-867675DB6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EC5B55A-239D-473F-0E28-6839770B9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06" y="294763"/>
            <a:ext cx="6061587" cy="6061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8703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2A3B6E2-CE63-5A60-D1A9-7B931873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20665-12CA-4B5F-9E70-3B9906D0C62D}" type="slidenum">
              <a:rPr lang="it-IT" smtClean="0"/>
              <a:t>9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E24769-BE26-74BF-7FCA-94F33D7B7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216" y="500216"/>
            <a:ext cx="5857568" cy="585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4208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207</Words>
  <Application>Microsoft Macintosh PowerPoint</Application>
  <PresentationFormat>Widescreen</PresentationFormat>
  <Paragraphs>98</Paragraphs>
  <Slides>34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Garamond</vt:lpstr>
      <vt:lpstr>Helvetica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prima «esse lunga»</vt:lpstr>
      <vt:lpstr> </vt:lpstr>
      <vt:lpstr>Presentazione standard di PowerPoint</vt:lpstr>
      <vt:lpstr>Presentazione standard di PowerPoint</vt:lpstr>
      <vt:lpstr> Le negoziazioni </vt:lpstr>
      <vt:lpstr> La Centrale acquisti ESD  </vt:lpstr>
      <vt:lpstr> </vt:lpstr>
      <vt:lpstr> </vt:lpstr>
      <vt:lpstr>La fidelizzazione e il rapporto con gli stakeholder   </vt:lpstr>
      <vt:lpstr>Presentazione standard di PowerPoint</vt:lpstr>
      <vt:lpstr>Presentazione standard di PowerPoint</vt:lpstr>
      <vt:lpstr> </vt:lpstr>
      <vt:lpstr>Presentazione standard di PowerPoint</vt:lpstr>
      <vt:lpstr>I servizi </vt:lpstr>
      <vt:lpstr>E-commerce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Sei punti in più di margine 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ES</dc:creator>
  <cp:lastModifiedBy>Massimo Giordani</cp:lastModifiedBy>
  <cp:revision>76</cp:revision>
  <cp:lastPrinted>2024-05-21T07:47:15Z</cp:lastPrinted>
  <dcterms:created xsi:type="dcterms:W3CDTF">2024-05-17T07:54:16Z</dcterms:created>
  <dcterms:modified xsi:type="dcterms:W3CDTF">2024-09-12T11:28:10Z</dcterms:modified>
</cp:coreProperties>
</file>