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314" r:id="rId3"/>
    <p:sldId id="284" r:id="rId4"/>
    <p:sldId id="264" r:id="rId5"/>
    <p:sldId id="311" r:id="rId6"/>
    <p:sldId id="300" r:id="rId7"/>
    <p:sldId id="307" r:id="rId8"/>
    <p:sldId id="303" r:id="rId9"/>
    <p:sldId id="310" r:id="rId10"/>
    <p:sldId id="292" r:id="rId11"/>
    <p:sldId id="306" r:id="rId12"/>
    <p:sldId id="313" r:id="rId13"/>
    <p:sldId id="267" r:id="rId14"/>
    <p:sldId id="266" r:id="rId15"/>
  </p:sldIdLst>
  <p:sldSz cx="12192000" cy="6858000"/>
  <p:notesSz cx="6858000" cy="99456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26" autoAdjust="0"/>
  </p:normalViewPr>
  <p:slideViewPr>
    <p:cSldViewPr snapToGrid="0">
      <p:cViewPr varScale="1">
        <p:scale>
          <a:sx n="121" d="100"/>
          <a:sy n="121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97BBD-4E39-496C-851E-376B5F94E221}" type="datetimeFigureOut">
              <a:rPr lang="it-IT" smtClean="0"/>
              <a:t>12/09/24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F3418-1B22-41D7-B912-B440C69FD7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49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fld id="{69B216ED-33B3-4A08-90CF-FA9DB475E3A5}" type="slidenum">
              <a:rPr lang="it-IT" smtClean="0"/>
              <a:t>1</a:t>
            </a:fld>
            <a:fld id="{A56712D6-4537-4742-97C2-641A9586381C}" type="slidenum">
              <a:rPr lang="it-IT" smtClean="0"/>
              <a:t>1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F3418-1B22-41D7-B912-B440C69FD7B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6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596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F3418-1B22-41D7-B912-B440C69FD7B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221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206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818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44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317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266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76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4454A7-F88A-2C00-0592-5C1BB1F59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207D46B-E7D0-972F-9F7A-35EE901A2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39E3F4-8853-E076-7CC0-3499F8CFD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806DC-D496-4637-94D5-8F88963E502D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5A0CDB-3616-2EFC-1F3E-86D95185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929DE0-E649-67F1-9A12-3BB8E6A2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13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296517-16B3-437C-277F-B3D5DD60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D168B02-23FE-5E84-D182-A2A23355E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AC57E3-26B1-18F4-BBB5-97B0BC3A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E6EA-B590-429F-BE51-A6F8F1A91536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B96F98-1365-5C1F-F1B3-1F283F89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10B5F9-D4F0-6165-83BE-A12A6E49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73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888DB69-73E6-303D-98BA-CBD14A19D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AB8D0C-01CE-3476-0017-472F1E8B2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6AD09B-C605-17A9-A911-E5EDFE80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1CE9-528F-43C9-ADA8-9F9922BC7C6B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0C03FC-D651-B1FA-AAE3-B959E84E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6D8976-00CD-A026-58DA-90532D53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42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89D56-72A9-B254-32BA-75EF1A7B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E74410-C86C-90F4-135A-133D003FA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36CBAF-EDDE-DD1E-1515-E2A1BADF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60EF-DD9A-4E4C-A38F-7876B221A5C6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947796-4944-746F-75C9-CA922BE6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4A53D4-2B93-E021-5F8D-DDBCDC3B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45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DAF7FA-E72D-EA5D-B86D-4748475F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EF7153-B291-F713-3CBC-BCF74B350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FE53E7-5A1D-539B-91AB-82326841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727-33D7-40E6-B79A-8452AC1F4401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A5A1E6-E10A-7643-C284-48E66DCF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0752EC-6A0F-C486-B323-5F80BF80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852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E9A3A9-DEEE-6627-4C83-DD989AE9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274FA9-289E-460B-A580-D3A0F739A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17CD47-C264-D9E1-6FC2-E8EC78C34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FA7EE6-8056-63F4-5999-5A2F0994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9E8E-0FCB-4E9E-9182-76CDF3B3231B}" type="datetime1">
              <a:rPr lang="it-IT" smtClean="0"/>
              <a:t>12/09/24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B4447D-0C84-49C6-9545-F92266A3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EB7C23-69CE-E0E2-579E-5C7BEBA5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66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696006-AEA1-3D0B-CE09-E0DB6B37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92ADA6-B439-E700-28F3-63EF3C3A4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41B447-9DE9-36D1-ACAF-32CB21839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77497E9-3DD9-18D1-4B9A-3DE74D8C2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7D65A14-0A04-E0C8-0C76-59C32EE03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A63AF52-6EA7-6460-51FC-06FC01B7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A74D-2C54-4584-8DB9-5D2DBF43FB1F}" type="datetime1">
              <a:rPr lang="it-IT" smtClean="0"/>
              <a:t>12/09/24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D0A8EC0-82A4-6A97-B970-E6FE5D7F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F47D25F-45FE-DA88-93C9-5FEE1269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09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82BD2F-D2FA-B61C-503A-40A1B41C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19B953F-05D2-3F77-0303-763B5539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8FAD-67D8-4AF4-8761-3F230E043795}" type="datetime1">
              <a:rPr lang="it-IT" smtClean="0"/>
              <a:t>12/09/24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8B3E4E-6002-49C6-3713-A5A2BBE4D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B7F275-DA7B-E19B-E492-5821AD8C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40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0198A5D-337D-A881-19B1-EA1565A7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DE975-934C-4AB7-8423-AAA963771950}" type="datetime1">
              <a:rPr lang="it-IT" smtClean="0"/>
              <a:t>12/09/24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7284D94-7713-0906-6234-3682997F4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ADF735-45AB-1815-4A80-A4D2DDF9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98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3653F0-F886-68CA-6BB2-0B5E2B65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D52BE7-40E7-F539-EFBD-A0034E308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997DA1-12F5-DD3B-3701-030AD31F9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7D102F-A877-751B-EE64-54DC6E7D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20B7-4913-4053-9AA8-97C2BAA0FA08}" type="datetime1">
              <a:rPr lang="it-IT" smtClean="0"/>
              <a:t>12/09/24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67E0CF-D1E5-AE50-B911-C7A26A24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FF16A3-6E04-88D9-E5C2-B9CED8FE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19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7B0AF-38BD-9E1D-0224-ECF321E8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334AFA-F1A6-B209-8165-0DC5FF927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6EC670-6273-0A94-582B-480B20905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5AA8B2-00B3-F541-5024-65EE761E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D7C4-CF82-4A73-B2E0-7BD9B5A56B2B}" type="datetime1">
              <a:rPr lang="it-IT" smtClean="0"/>
              <a:t>12/09/24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21BA9C-4E05-DFAC-75E4-9681D1B2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912BA7-C96A-4170-3336-05AB7DEF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95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6490F1-8B76-D2F7-AEAE-13976A78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04B122-8F45-EDF7-3489-75E49303F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C28856-8E48-83FC-CD4B-3D6B1EFB8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8BA9A-08AE-4142-88F2-72E9C5492E1F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F57FE5-B6CB-7B81-8816-E15A974BA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AFB52C-3E2A-3640-7F34-F4510DE1F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03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iuseppecaprotti.it/" TargetMode="External"/><Relationship Id="rId3" Type="http://schemas.openxmlformats.org/officeDocument/2006/relationships/hyperlink" Target="https://www.instagram.com/leossadeicaprotti/" TargetMode="External"/><Relationship Id="rId7" Type="http://schemas.openxmlformats.org/officeDocument/2006/relationships/hyperlink" Target="https://twitter.com/g_caprott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authwall?trk=bf&amp;trkInfo=AQF5ktWb0MwiHQAAAYt6Tg9QujNEQmb55kpxtd3oCwcA2NRic773n6gnJbs-Im-6BLSDhtnzzvxGt1P9GoQMrQQ6rC8anufV4oCCCDC6tdEyW8MzgHo-41L3EvRRx6TO2oQXplA=&amp;original_referer=&amp;sessionRedirect=https%3A%2F%2Fwww.linkedin.com%2Fin%2Fgiuseppe-caprotti%2F" TargetMode="External"/><Relationship Id="rId5" Type="http://schemas.openxmlformats.org/officeDocument/2006/relationships/hyperlink" Target="https://www.youtube.com/@Giuseppe.Caprotti" TargetMode="External"/><Relationship Id="rId4" Type="http://schemas.openxmlformats.org/officeDocument/2006/relationships/hyperlink" Target="https://www.facebook.com/GiuseppeMariaGiorgioCaprotti/" TargetMode="Externa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dazioneguidovenosta.org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5F72C0-1A64-7D8E-B0AD-E9F2874DD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183" y="619432"/>
            <a:ext cx="7721945" cy="58452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10AD04-C2D1-0343-C660-8E0737B27876}"/>
              </a:ext>
            </a:extLst>
          </p:cNvPr>
          <p:cNvSpPr txBox="1"/>
          <p:nvPr/>
        </p:nvSpPr>
        <p:spPr>
          <a:xfrm>
            <a:off x="526809" y="5030742"/>
            <a:ext cx="3486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Giuseppe Caprotti</a:t>
            </a:r>
          </a:p>
          <a:p>
            <a:pPr algn="ctr"/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27 maggio 2024</a:t>
            </a:r>
          </a:p>
        </p:txBody>
      </p:sp>
    </p:spTree>
    <p:extLst>
      <p:ext uri="{BB962C8B-B14F-4D97-AF65-F5344CB8AC3E}">
        <p14:creationId xmlns:p14="http://schemas.microsoft.com/office/powerpoint/2010/main" val="1119988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6EDB2EEB-A167-9967-EA41-ED5B838CD5BB}"/>
              </a:ext>
            </a:extLst>
          </p:cNvPr>
          <p:cNvSpPr txBox="1">
            <a:spLocks/>
          </p:cNvSpPr>
          <p:nvPr/>
        </p:nvSpPr>
        <p:spPr>
          <a:xfrm>
            <a:off x="1284515" y="3386432"/>
            <a:ext cx="5072742" cy="268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1FE380-60EA-5751-17DB-BC3759D6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10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A4D3907-0280-63C7-66E9-68003B4D7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408" y="1008254"/>
            <a:ext cx="4441723" cy="444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7605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4D1DD4-489A-8DEE-B0B8-1485013ABE58}"/>
              </a:ext>
            </a:extLst>
          </p:cNvPr>
          <p:cNvSpPr txBox="1"/>
          <p:nvPr/>
        </p:nvSpPr>
        <p:spPr>
          <a:xfrm>
            <a:off x="4283583" y="1260163"/>
            <a:ext cx="6317673" cy="402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SEGUI LE OSSA DEI CAPROTTI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Instagram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Facebook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Youtube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LinkedIn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Twitter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SITO WEB  </a:t>
            </a:r>
            <a:r>
              <a:rPr lang="it-IT" sz="24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www.giuseppecaprotti.it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E2866F-180D-27F0-FA28-9129E3F1E6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665" y="1260163"/>
            <a:ext cx="2652580" cy="41663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F0D2F8-706D-54F6-4AB2-D83B940EA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46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DF0E77D-FA38-068F-1B69-8CA15ABC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12</a:t>
            </a:fld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8C50708-8429-4E9A-CB8B-254380250C46}"/>
              </a:ext>
            </a:extLst>
          </p:cNvPr>
          <p:cNvSpPr txBox="1">
            <a:spLocks/>
          </p:cNvSpPr>
          <p:nvPr/>
        </p:nvSpPr>
        <p:spPr>
          <a:xfrm>
            <a:off x="-13494" y="4264897"/>
            <a:ext cx="4911115" cy="1528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i="1" dirty="0">
                <a:latin typeface="Arial" panose="020B0604020202020204" pitchFamily="34" charset="0"/>
                <a:cs typeface="Arial" panose="020B0604020202020204" pitchFamily="34" charset="0"/>
              </a:rPr>
              <a:t>Corriere della Sera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21 maggio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4F6996-1482-4A44-824C-D31B2E125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21" y="752167"/>
            <a:ext cx="6890798" cy="5353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88B0DE-B1EC-ACC4-97EA-333A7B937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1" y="245806"/>
            <a:ext cx="3280806" cy="2104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21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0FCDFB7-C9D4-328D-8176-466393D53A3E}"/>
              </a:ext>
            </a:extLst>
          </p:cNvPr>
          <p:cNvSpPr txBox="1"/>
          <p:nvPr/>
        </p:nvSpPr>
        <p:spPr>
          <a:xfrm>
            <a:off x="1413486" y="543415"/>
            <a:ext cx="6194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FONDAZIONE GUIDO VENOSTA – LINEE GUIDA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4D75914-EACC-7E2D-B202-F8055170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20A9-6F67-4AB1-9EC1-4B7453F8983B}" type="slidenum">
              <a:rPr lang="it-IT" smtClean="0"/>
              <a:t>13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548511-3D6E-73C8-4343-14FB24DA8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808" y="0"/>
            <a:ext cx="4584192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6B7BAB-1C62-E33E-F051-1CD1ADEF4B0B}"/>
              </a:ext>
            </a:extLst>
          </p:cNvPr>
          <p:cNvSpPr txBox="1"/>
          <p:nvPr/>
        </p:nvSpPr>
        <p:spPr>
          <a:xfrm>
            <a:off x="943897" y="2568837"/>
            <a:ext cx="65581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1. Tutela della salute e ricerca scientifica </a:t>
            </a:r>
          </a:p>
          <a:p>
            <a:endParaRPr lang="it-IT" sz="2400" dirty="0"/>
          </a:p>
          <a:p>
            <a:r>
              <a:rPr lang="it-IT" sz="2400" dirty="0"/>
              <a:t>2. Solidarietà</a:t>
            </a:r>
          </a:p>
          <a:p>
            <a:endParaRPr lang="it-IT" sz="2400" dirty="0"/>
          </a:p>
          <a:p>
            <a:r>
              <a:rPr lang="it-IT" sz="2400" dirty="0"/>
              <a:t>3. Promozione della cultura</a:t>
            </a:r>
          </a:p>
          <a:p>
            <a:endParaRPr lang="it-IT" sz="2400" dirty="0"/>
          </a:p>
          <a:p>
            <a:r>
              <a:rPr lang="it-IT" sz="2400" dirty="0"/>
              <a:t>4. Tutela dell’ambiente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47EA35-CF36-C14C-C19C-5F3E816A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19" y="262140"/>
            <a:ext cx="78035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0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4D75914-EACC-7E2D-B202-F8055170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20A9-6F67-4AB1-9EC1-4B7453F8983B}" type="slidenum">
              <a:rPr lang="it-IT" smtClean="0"/>
              <a:t>14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BACFBA-8B04-46EC-8B7C-F9AAA43DC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808" y="0"/>
            <a:ext cx="4584192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D461F7-E954-29A8-8110-B0030D9E0E44}"/>
              </a:ext>
            </a:extLst>
          </p:cNvPr>
          <p:cNvSpPr txBox="1"/>
          <p:nvPr/>
        </p:nvSpPr>
        <p:spPr>
          <a:xfrm>
            <a:off x="1405455" y="4749872"/>
            <a:ext cx="569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Sito Web</a:t>
            </a:r>
          </a:p>
          <a:p>
            <a:r>
              <a:rPr lang="it-IT" sz="2400" dirty="0">
                <a:hlinkClick r:id="rId3"/>
              </a:rPr>
              <a:t>https://www.fondazioneguidovenosta.org</a:t>
            </a:r>
            <a:r>
              <a:rPr lang="it-IT" sz="2400" dirty="0"/>
              <a:t> /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C14938-6A16-15CD-AE1B-E49C1D534726}"/>
              </a:ext>
            </a:extLst>
          </p:cNvPr>
          <p:cNvSpPr txBox="1"/>
          <p:nvPr/>
        </p:nvSpPr>
        <p:spPr>
          <a:xfrm>
            <a:off x="1189146" y="2657406"/>
            <a:ext cx="577029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SEGUITE I PROGETTI DELLA FONDAZIONE SU</a:t>
            </a:r>
          </a:p>
          <a:p>
            <a:endParaRPr lang="it-IT" sz="2400" dirty="0"/>
          </a:p>
          <a:p>
            <a:pPr algn="ctr"/>
            <a:r>
              <a:rPr lang="it-IT" sz="2400" dirty="0">
                <a:solidFill>
                  <a:srgbClr val="0070C0"/>
                </a:solidFill>
              </a:rPr>
              <a:t>Facebook </a:t>
            </a:r>
          </a:p>
          <a:p>
            <a:pPr algn="ctr"/>
            <a:r>
              <a:rPr lang="it-IT" sz="2400" dirty="0">
                <a:solidFill>
                  <a:srgbClr val="0070C0"/>
                </a:solidFill>
              </a:rPr>
              <a:t>LinkedIn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AA6A075-0A5C-E54F-9A1B-2BD484E4F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44" y="185194"/>
            <a:ext cx="3176014" cy="203689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275812-B4AC-5168-B810-6350320259E8}"/>
              </a:ext>
            </a:extLst>
          </p:cNvPr>
          <p:cNvSpPr txBox="1"/>
          <p:nvPr/>
        </p:nvSpPr>
        <p:spPr>
          <a:xfrm>
            <a:off x="8212394" y="5580869"/>
            <a:ext cx="3539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DELL’ ATTENZIONE!</a:t>
            </a:r>
          </a:p>
        </p:txBody>
      </p:sp>
    </p:spTree>
    <p:extLst>
      <p:ext uri="{BB962C8B-B14F-4D97-AF65-F5344CB8AC3E}">
        <p14:creationId xmlns:p14="http://schemas.microsoft.com/office/powerpoint/2010/main" val="80713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E7AE62C-6815-DDD9-6DF3-75BE26B9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445" y="800100"/>
            <a:ext cx="5061155" cy="506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EDA77B8-4002-36D7-6320-DFBAB817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025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7095F0-1F5E-2A7B-D845-97C0730EB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91" y="353901"/>
            <a:ext cx="5864860" cy="610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C3212F-D9A2-EB5D-2C51-536BC220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990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2A3B6E2-CE63-5A60-D1A9-7B931873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E24769-BE26-74BF-7FCA-94F33D7B7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16" y="500216"/>
            <a:ext cx="5857568" cy="585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42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DF0E77D-FA38-068F-1B69-8CA15ABC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5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03EC300-428D-7BC2-9422-7D5E9163F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487" y="673612"/>
            <a:ext cx="5672857" cy="551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81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32" y="5212275"/>
            <a:ext cx="3878963" cy="785487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Soufflé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23D546-13F6-D993-F32A-DFAA46B62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79" y="880279"/>
            <a:ext cx="5112191" cy="383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A99191A-1692-FB07-FACE-B95A8B6BB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353" y="894735"/>
            <a:ext cx="4891524" cy="366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F74ACEBF-63EC-CA4E-058A-27549E31110E}"/>
              </a:ext>
            </a:extLst>
          </p:cNvPr>
          <p:cNvSpPr txBox="1">
            <a:spLocks/>
          </p:cNvSpPr>
          <p:nvPr/>
        </p:nvSpPr>
        <p:spPr>
          <a:xfrm>
            <a:off x="5170997" y="4514645"/>
            <a:ext cx="1850006" cy="1483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EC81DD7B-2963-9A93-0EBA-660A0ECD4F18}"/>
              </a:ext>
            </a:extLst>
          </p:cNvPr>
          <p:cNvSpPr txBox="1">
            <a:spLocks/>
          </p:cNvSpPr>
          <p:nvPr/>
        </p:nvSpPr>
        <p:spPr>
          <a:xfrm>
            <a:off x="7406458" y="5207735"/>
            <a:ext cx="3878963" cy="755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Quiche?</a:t>
            </a:r>
          </a:p>
        </p:txBody>
      </p:sp>
    </p:spTree>
    <p:extLst>
      <p:ext uri="{BB962C8B-B14F-4D97-AF65-F5344CB8AC3E}">
        <p14:creationId xmlns:p14="http://schemas.microsoft.com/office/powerpoint/2010/main" val="3479585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021C99-66E8-7FAD-61A5-3C618889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370CEA9-027D-7210-9F19-DC1A5DB4B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1" y="303912"/>
            <a:ext cx="6417563" cy="64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17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42" y="2367171"/>
            <a:ext cx="434711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Prodotti e servizi «innovativi»</a:t>
            </a:r>
          </a:p>
          <a:p>
            <a:pPr algn="ctr"/>
            <a:endParaRPr lang="it-IT" altLang="it-IT" sz="44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9F0542-1646-BD0C-98E4-C2ADFC52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3E4BA4-7C96-462F-38EF-F14323DFD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322" y="954087"/>
            <a:ext cx="4572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87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82" y="2705724"/>
            <a:ext cx="434711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Nuova gestione degli scaffali</a:t>
            </a:r>
            <a:endParaRPr lang="it-IT" altLang="it-IT" sz="2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755849-AC8F-57F6-F424-D5DA7AC05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25" y="274334"/>
            <a:ext cx="3642185" cy="3642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37C2F8-D6DC-809C-7A1B-AAC0DEA9A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420" y="1691056"/>
            <a:ext cx="4257907" cy="4257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B69F56D-8C78-2F1A-A879-0E564CA83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9689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</TotalTime>
  <Words>122</Words>
  <Application>Microsoft Macintosh PowerPoint</Application>
  <PresentationFormat>Widescreen</PresentationFormat>
  <Paragraphs>57</Paragraphs>
  <Slides>14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Soufflé</vt:lpstr>
      <vt:lpstr>Presentazione standard di PowerPoint</vt:lpstr>
      <vt:lpstr> 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ES</dc:creator>
  <cp:lastModifiedBy>Massimo Giordani</cp:lastModifiedBy>
  <cp:revision>92</cp:revision>
  <cp:lastPrinted>2024-05-21T07:47:15Z</cp:lastPrinted>
  <dcterms:created xsi:type="dcterms:W3CDTF">2024-05-17T07:54:16Z</dcterms:created>
  <dcterms:modified xsi:type="dcterms:W3CDTF">2024-09-12T11:28:46Z</dcterms:modified>
</cp:coreProperties>
</file>