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89" r:id="rId4"/>
    <p:sldId id="290" r:id="rId5"/>
    <p:sldId id="271" r:id="rId6"/>
    <p:sldId id="284" r:id="rId7"/>
    <p:sldId id="258" r:id="rId8"/>
    <p:sldId id="267" r:id="rId9"/>
    <p:sldId id="278" r:id="rId10"/>
    <p:sldId id="265" r:id="rId11"/>
    <p:sldId id="288" r:id="rId12"/>
    <p:sldId id="269" r:id="rId13"/>
    <p:sldId id="260" r:id="rId14"/>
    <p:sldId id="287" r:id="rId15"/>
    <p:sldId id="274" r:id="rId16"/>
    <p:sldId id="283" r:id="rId17"/>
    <p:sldId id="27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84895"/>
  </p:normalViewPr>
  <p:slideViewPr>
    <p:cSldViewPr snapToGrid="0">
      <p:cViewPr varScale="1">
        <p:scale>
          <a:sx n="70" d="100"/>
          <a:sy n="70" d="100"/>
        </p:scale>
        <p:origin x="119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276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9261-3EDC-F740-B07D-C5D9DC70DEB1}" type="datetimeFigureOut">
              <a:rPr lang="it-IT" smtClean="0"/>
              <a:t>10/09/2024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D3645-FC11-0746-8480-2707779E16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69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5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2478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72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63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075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42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A75A1-6138-A3B1-3E88-9AEEBE26F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A29E03-43C0-C467-57E1-B9604421C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99802E-CD2C-0681-7F94-3366EB42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9A36-C25C-834F-B254-9ADBACB67EA9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D67F27-02A0-385E-AF31-C2BF881B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185098-19FF-6AEF-E57D-96633BDA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5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69D96-CC4A-0785-FD38-E21F5D04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090841E-121F-11F0-1FCD-59F77A05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6B0D6E-B1A4-D5D5-110F-6C0428C28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5009-B327-BA43-926D-344DCB073718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F27340-B967-BD55-87D1-C5B0DAB8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8E6B63-5462-360E-A385-3F06991E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5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55C055-585F-6AE3-FC66-8E3ECA2F4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DF90ED-7872-45A1-DB37-B52B4C99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6D5080-0F39-46AA-8166-C180ADAF2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B176-A4BE-6F4F-A660-7204C96DED3F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DEB364-0A7C-9FB7-F8A8-A914E43E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0EB66-5920-3493-B2A1-9081420A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98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EBA8F8-DA6B-F028-0901-2A451F1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3BF7F-F890-C102-7CCB-4CC83AF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78C6F2-1531-1661-7137-43482FF1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2D94D-965D-E641-99EE-D416AFD2D53F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BBFDF1-4304-FA02-5500-E99E0EF3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61ACA1-1DEC-BF0E-7333-34065A6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64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056626-9FFB-4D7E-F04A-2613F9CD2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7B8152-B2B8-97EC-C18D-1141DB845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A5A23-D756-ECEC-2A60-816512524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B16A-07AD-E048-9985-7742B059A46E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D43113-6427-1808-C377-5B26EFB5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B512BC-8609-3DBF-F0C4-4120A2E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972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DA929-5B31-0834-4A7E-E76F5CFD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84CC-7E33-EF5A-FE51-63947AF5C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FD61C-8D70-C7AE-ED4F-BC62F68DD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452DC5-048D-684E-F559-245D6CB1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BF47-4C75-2F41-8B05-23E8FD5B10B8}" type="datetime1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92E94C-AD0A-F40F-929A-26FBA258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FCD5D0-6940-1D2A-1DB0-54B4CE48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1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96D0E-A5CE-A959-36C4-544AD80D5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FC0688-74C8-73A2-3717-2B47521F7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32C63E9-86BD-C3BB-4DE2-BEC571FA4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8DAF7F-2A2A-283D-5EB5-4389F7599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574A07-A0B1-CF97-3831-736C7D26B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0105C47-AC54-8FA9-B683-DD78CBF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2AEE-4802-1E43-83AB-C17C7F9B06F6}" type="datetime1">
              <a:rPr lang="it-IT" smtClean="0"/>
              <a:t>10/09/2024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AFDDEFB-191A-1709-70F6-2063A244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90503FA-FFA2-59F9-9815-242773E6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04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77ABC2-3D94-2D49-8390-F292105E8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08C3F12-FFCC-6E66-201F-EFCB593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167A-90E8-6C41-A79B-FAACF2C39FEB}" type="datetime1">
              <a:rPr lang="it-IT" smtClean="0"/>
              <a:t>10/09/2024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C95D7F-EF5F-243D-7141-0BDF626C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764093-EFB7-7EDD-E7FD-F4F5EDE42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45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9C131B-386F-6BEF-51A2-925433CE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69B4E-D0D8-E441-ABB8-84528D40FD4B}" type="datetime1">
              <a:rPr lang="it-IT" smtClean="0"/>
              <a:t>10/09/2024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34C350-2EFB-870C-102A-03CD791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99BC783-7826-EFB0-62EF-AB06EE61E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650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B80AC-C755-9C23-9F8C-37354B908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B68551-B11B-E8D0-EEA8-3568327B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3BA87C-A3E7-B6F1-BC9B-2C44AD1B5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DAA5ADB-240F-D4C7-77E5-2169FC69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B0FD-2413-CB46-A6DD-36EE863C9850}" type="datetime1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6839A3-2018-0DC9-C3DF-3593A8DE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994C570-5C2D-5939-DED9-65F86CBC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415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332501-EBF5-4B76-1F94-80FF7E71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5DF9BE-C500-CE13-1BF7-2CB374D1B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BB2B1D-BD71-84B0-4FB4-0F82A66EE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2F9C2C-FEA9-7916-D916-B9861B369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530C9-1E42-2E48-97AF-58D6CF705187}" type="datetime1">
              <a:rPr lang="it-IT" smtClean="0"/>
              <a:t>10/09/2024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F3DEC-9531-9E2B-0782-914A7ED9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27AB3F-76E6-C40B-C290-D81890ED9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2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72E881D-D2AE-7D1D-0AE0-FD61EF8D0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E18E15-B67A-7FF1-2257-48C9DA1BC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3E5AFB-1D40-4D47-3F34-1B365C30E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7655-016E-044A-B673-9A0787002E0A}" type="datetime1">
              <a:rPr lang="it-IT" smtClean="0"/>
              <a:t>10/09/2024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943596-1857-78C6-CEE0-21A0D9CFC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CADDEE-849C-F255-019E-6E3DD8C7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120-CCA9-C145-8B3A-EEDD17E3F8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56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design, tipografia&#10;&#10;Descrizione generata automaticamente">
            <a:extLst>
              <a:ext uri="{FF2B5EF4-FFF2-40B4-BE49-F238E27FC236}">
                <a16:creationId xmlns:a16="http://schemas.microsoft.com/office/drawing/2014/main" id="{9A13FCB1-7AE0-7B36-E9A0-EDF56CA2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6" y="1483133"/>
            <a:ext cx="11402308" cy="284114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6FA932-746E-5C7C-6AD9-34A5D9E8278B}"/>
              </a:ext>
            </a:extLst>
          </p:cNvPr>
          <p:cNvSpPr txBox="1"/>
          <p:nvPr/>
        </p:nvSpPr>
        <p:spPr>
          <a:xfrm>
            <a:off x="4352574" y="4965234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29 febbraio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473750E-1E76-4747-8D93-1C914615B5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1F063F2-F789-3C95-3CFD-A26075013D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6482219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CE4D82-B4D7-C073-285F-CDD9C7D7DF38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3601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481B6E-D7D2-2FD6-BBD3-C059E66A7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790" y="622074"/>
            <a:ext cx="7157210" cy="561385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028986-55E0-6155-9B5E-9207C8ECD45B}"/>
              </a:ext>
            </a:extLst>
          </p:cNvPr>
          <p:cNvSpPr txBox="1"/>
          <p:nvPr/>
        </p:nvSpPr>
        <p:spPr>
          <a:xfrm>
            <a:off x="408362" y="2828835"/>
            <a:ext cx="46099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chiusura della Manifattura, nel 2009 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637271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F8A28D0-5714-9E1C-3ED5-692F4C56C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691" y="387946"/>
            <a:ext cx="6082108" cy="60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5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C08627-2C14-CB6E-9DC4-BDE68521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F43776-CAD8-13C8-5E12-79A400D48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D52C5E-51C2-0668-60EA-B46637392D63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13" name="Immagine 12" descr="Immagine che contiene testo, veicolo, Veicolo terrestre, automobile&#10;&#10;Descrizione generata automaticamente">
            <a:extLst>
              <a:ext uri="{FF2B5EF4-FFF2-40B4-BE49-F238E27FC236}">
                <a16:creationId xmlns:a16="http://schemas.microsoft.com/office/drawing/2014/main" id="{D7A6BE71-4362-312A-DAFC-BE08F15F2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67" b="11828"/>
          <a:stretch/>
        </p:blipFill>
        <p:spPr>
          <a:xfrm>
            <a:off x="3230673" y="386742"/>
            <a:ext cx="6304847" cy="60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7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E7D5CF2-F9BC-04A8-BE2D-9FF474FF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06F465F-4EEB-73F5-B0A5-7DF86DB4A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C5FB63D-BB60-8385-BCDA-EC1AF0F0A0EE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B06BB07-C7B2-7D63-BBBD-9AA235BBF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0" y="375781"/>
            <a:ext cx="6082108" cy="60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9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FC08627-2C14-CB6E-9DC4-BDE68521C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F43776-CAD8-13C8-5E12-79A400D48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6497156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5D52C5E-51C2-0668-60EA-B46637392D63}"/>
              </a:ext>
            </a:extLst>
          </p:cNvPr>
          <p:cNvSpPr txBox="1"/>
          <p:nvPr/>
        </p:nvSpPr>
        <p:spPr>
          <a:xfrm>
            <a:off x="5938745" y="648733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D163BC-C8C5-4D46-8DD6-2478A97B0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12" y="375781"/>
            <a:ext cx="6121375" cy="61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33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0A3E9A-0740-CB2D-0286-12C8E371F8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E7EEF2-71E4-CF96-A49B-D1950FE7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A5C182-4882-2426-28EF-A1254F0C5FF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A7F17E8-C2A9-6441-3B4D-6786BB7163AB}"/>
              </a:ext>
            </a:extLst>
          </p:cNvPr>
          <p:cNvSpPr txBox="1"/>
          <p:nvPr/>
        </p:nvSpPr>
        <p:spPr>
          <a:xfrm>
            <a:off x="745672" y="2665549"/>
            <a:ext cx="327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fondazione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Guido Venosta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517EA11-99B8-4C2B-13C8-47BFBC57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667" y="870175"/>
            <a:ext cx="3712439" cy="48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75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064A61-6EF7-8E4D-F416-09633347E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0E7EEF2-71E4-CF96-A49B-D1950FE7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A5C182-4882-2426-28EF-A1254F0C5FF1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3E8F33E-8C34-6179-A349-FE86F57D8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348" y="1482633"/>
            <a:ext cx="7006827" cy="37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4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009341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Grazie!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923BF4-2468-666D-7787-D5C06DF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E56563-CDED-B4BF-41BD-ED0059EB7F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C091FC-C304-1E06-6ADC-0A7B88332C70}"/>
              </a:ext>
            </a:extLst>
          </p:cNvPr>
          <p:cNvSpPr txBox="1"/>
          <p:nvPr/>
        </p:nvSpPr>
        <p:spPr>
          <a:xfrm>
            <a:off x="5938745" y="646262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5636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039E2F1-EAAC-6187-9E8C-10AD2BF25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526" y="0"/>
            <a:ext cx="5497474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5497474" cy="6858000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Una storia imprenditoriale che inizia nell’agricoltura nel ’600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405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F211D7-4962-C280-CE84-9D11E1F1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959" y="344433"/>
            <a:ext cx="4906442" cy="61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201A4D1-28C8-45C3-2DFE-74B486339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208476" cy="37578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109"/>
            <a:ext cx="5497474" cy="6047344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Bernardo Caprotti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 le maestranze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9EEB4D-233F-C1AC-F362-5062BED843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F251583-5779-5FC7-0510-D04474A9F7E5}"/>
              </a:ext>
            </a:extLst>
          </p:cNvPr>
          <p:cNvSpPr txBox="1"/>
          <p:nvPr/>
        </p:nvSpPr>
        <p:spPr>
          <a:xfrm>
            <a:off x="6021164" y="64578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17D6D4-A238-4968-3236-5E536B614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564" y="375781"/>
            <a:ext cx="6106436" cy="61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2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iso umano, persona, vestiti, testo&#10;&#10;Descrizione generata automaticamente">
            <a:extLst>
              <a:ext uri="{FF2B5EF4-FFF2-40B4-BE49-F238E27FC236}">
                <a16:creationId xmlns:a16="http://schemas.microsoft.com/office/drawing/2014/main" id="{CEFA7CEF-1C64-211D-81AB-387D0A3F0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9798"/>
            <a:ext cx="54864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5D35779-EE40-7C26-5792-4D04D35EA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624A580-7A1F-2529-88C5-AF5C3183B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C45ED2-77E2-3702-B9EA-83F8242F71A7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0427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944AC49-8C3C-5810-D1FC-8EE769E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86EA547-8FED-981D-8895-D72F368FE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7A015E-3C04-7E97-027D-3BE7D9C6B0D1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Immagine 5" descr="Immagine che contiene testo, occhiali da sole, poster, Viso umano&#10;&#10;Descrizione generata automaticamente">
            <a:extLst>
              <a:ext uri="{FF2B5EF4-FFF2-40B4-BE49-F238E27FC236}">
                <a16:creationId xmlns:a16="http://schemas.microsoft.com/office/drawing/2014/main" id="{5884E91F-2005-AFF6-5FAF-79FD2DAB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400" y="384856"/>
            <a:ext cx="6098086" cy="60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B2CB966-7FD8-D7F4-D9B8-FD2832071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8B11FE5-BB93-911C-4A24-BDFE75273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739A33B-74C0-1BB1-F15B-6B0004506800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7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ED97B0-36EB-F450-7C5D-53D699FE6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0" y="395377"/>
            <a:ext cx="6082108" cy="60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3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0683936-CFA3-092F-A432-BEEBA7A30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78776E-A660-73B7-4D57-A151C0FA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A0A97E-96EE-9BA9-4B9B-BE083550DF64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C0A145-B514-4D39-6908-A603C8964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0" y="395377"/>
            <a:ext cx="6082108" cy="608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9722A8-EDEA-4C9D-BC9A-15BF600E8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0" y="0"/>
            <a:ext cx="12192000" cy="3757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86DF17C-E5CD-0565-7E6D-15F888AD2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179" b="89406"/>
          <a:stretch/>
        </p:blipFill>
        <p:spPr>
          <a:xfrm>
            <a:off x="-16476" y="6482218"/>
            <a:ext cx="12192000" cy="37578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F7BDF6-2627-F3B9-CE0F-AA35618A0F3F}"/>
              </a:ext>
            </a:extLst>
          </p:cNvPr>
          <p:cNvSpPr txBox="1"/>
          <p:nvPr/>
        </p:nvSpPr>
        <p:spPr>
          <a:xfrm>
            <a:off x="5938745" y="646262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052BD4-40F4-5052-CD65-E454E180265A}"/>
              </a:ext>
            </a:extLst>
          </p:cNvPr>
          <p:cNvSpPr txBox="1"/>
          <p:nvPr/>
        </p:nvSpPr>
        <p:spPr>
          <a:xfrm>
            <a:off x="795669" y="3174907"/>
            <a:ext cx="22043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tessuti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5902D1-8C03-5A6F-7A78-DF329773D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318" y="356109"/>
            <a:ext cx="3582411" cy="61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70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8736</TotalTime>
  <Words>58</Words>
  <Application>Microsoft Office PowerPoint</Application>
  <PresentationFormat>Widescreen</PresentationFormat>
  <Paragraphs>34</Paragraphs>
  <Slides>17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Tema di Office</vt:lpstr>
      <vt:lpstr>Presentazione standard di PowerPoint</vt:lpstr>
      <vt:lpstr>Una storia imprenditoriale che inizia nell’agricoltura nel ’600</vt:lpstr>
      <vt:lpstr>Presentazione standard di PowerPoint</vt:lpstr>
      <vt:lpstr>Bernardo Caprotti con le maestranze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Massimo Giordani</dc:creator>
  <cp:lastModifiedBy>ES</cp:lastModifiedBy>
  <cp:revision>40</cp:revision>
  <cp:lastPrinted>2024-01-07T22:42:26Z</cp:lastPrinted>
  <dcterms:created xsi:type="dcterms:W3CDTF">2023-12-27T13:10:52Z</dcterms:created>
  <dcterms:modified xsi:type="dcterms:W3CDTF">2024-09-10T15:37:58Z</dcterms:modified>
</cp:coreProperties>
</file>